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3" r:id="rId1"/>
  </p:sldMasterIdLst>
  <p:sldIdLst>
    <p:sldId id="256" r:id="rId2"/>
    <p:sldId id="261" r:id="rId3"/>
    <p:sldId id="259" r:id="rId4"/>
    <p:sldId id="257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t>8/31/14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62DEC982-86BA-1E40-94FE-F63A8FBAF5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t>8/31/14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t>8/31/14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t>8/31/14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62DEC982-86BA-1E40-94FE-F63A8FBAF5B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t>8/31/14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t>8/31/14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t>8/31/14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t>8/31/14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t>8/31/14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t>8/31/14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F5F2AF3D-E0DA-7146-8DFF-20F0F95643E7}" type="datetimeFigureOut">
              <a:rPr lang="en-US" smtClean="0"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62DEC982-86BA-1E40-94FE-F63A8FBAF5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52229" y="540755"/>
            <a:ext cx="8686800" cy="1141032"/>
          </a:xfrm>
        </p:spPr>
        <p:txBody>
          <a:bodyPr/>
          <a:lstStyle/>
          <a:p>
            <a:r>
              <a:rPr lang="en-US" sz="4800" dirty="0" smtClean="0"/>
              <a:t>Monday, September 8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81787"/>
            <a:ext cx="8229600" cy="1174375"/>
          </a:xfrm>
        </p:spPr>
        <p:txBody>
          <a:bodyPr/>
          <a:lstStyle/>
          <a:p>
            <a:pPr algn="ctr"/>
            <a:r>
              <a:rPr lang="en-US" dirty="0" smtClean="0"/>
              <a:t>To Do: </a:t>
            </a:r>
          </a:p>
          <a:p>
            <a:pPr marL="457200" indent="-457200" algn="ctr">
              <a:buAutoNum type="arabicPeriod"/>
            </a:pPr>
            <a:r>
              <a:rPr lang="en-US" dirty="0" smtClean="0"/>
              <a:t>Have notes out for vocabulary and grammar notes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684552"/>
            <a:ext cx="38100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4058" y="788267"/>
            <a:ext cx="62329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Monday, September 8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0" y="1128889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" y="329047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2. Read the excerpt below and answer the following question: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" y="2036407"/>
            <a:ext cx="91439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Choose the correct form of the </a:t>
            </a:r>
            <a:r>
              <a:rPr lang="en-US" dirty="0" smtClean="0"/>
              <a:t>verb in parenthesis  </a:t>
            </a:r>
            <a:r>
              <a:rPr lang="en-US" dirty="0" smtClean="0"/>
              <a:t>that agrees with the subject and state the rule as to why you chose the particular verb.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552903" y="252401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Either my shoes or your coat (is, are) always on the floor.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4" y="3659804"/>
            <a:ext cx="91439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/>
              <a:t>I'd like to get a job there because I like digging around and planting things.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-2" y="4890910"/>
            <a:ext cx="91439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A) I want a job there so I can mess around outdoors in gardens.</a:t>
            </a:r>
          </a:p>
          <a:p>
            <a:r>
              <a:rPr lang="en-US" dirty="0" smtClean="0"/>
              <a:t>B) I'm looking for a </a:t>
            </a:r>
            <a:r>
              <a:rPr lang="en-US" dirty="0" err="1" smtClean="0"/>
              <a:t>yardwork</a:t>
            </a:r>
            <a:r>
              <a:rPr lang="en-US" dirty="0" smtClean="0"/>
              <a:t> job because I like working outside.</a:t>
            </a:r>
          </a:p>
          <a:p>
            <a:r>
              <a:rPr lang="en-US" dirty="0" smtClean="0"/>
              <a:t>C) I am requesting a job that will let me plant things and work in folks' yards.</a:t>
            </a:r>
          </a:p>
          <a:p>
            <a:r>
              <a:rPr lang="en-US" dirty="0" smtClean="0"/>
              <a:t>D) I am seeking employment that will allow me to explore my horticulture interests.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" y="452157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Which revision changes the tone of this sentence from informal to formal?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12663" y="2524014"/>
            <a:ext cx="747093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/>
              <a:t>Either </a:t>
            </a:r>
            <a:r>
              <a:rPr lang="en-US" sz="3600" b="1" dirty="0" smtClean="0"/>
              <a:t>my shoes or your coat</a:t>
            </a:r>
            <a:r>
              <a:rPr lang="en-US" sz="3600" b="1" dirty="0" smtClean="0"/>
              <a:t> is always </a:t>
            </a:r>
            <a:r>
              <a:rPr lang="en-US" sz="3600" b="1" dirty="0" smtClean="0"/>
              <a:t>on the floor</a:t>
            </a:r>
            <a:r>
              <a:rPr lang="en-US" sz="3600" b="1" dirty="0" smtClean="0"/>
              <a:t>.</a:t>
            </a:r>
          </a:p>
          <a:p>
            <a:pPr marL="742950" indent="-742950"/>
            <a:r>
              <a:rPr lang="en-US" sz="3600" b="1" dirty="0" smtClean="0"/>
              <a:t>*Either is singular</a:t>
            </a:r>
            <a:endParaRPr lang="en-US" sz="3600" b="1" dirty="0"/>
          </a:p>
        </p:txBody>
      </p:sp>
      <p:sp>
        <p:nvSpPr>
          <p:cNvPr id="10" name="Rectangle 9"/>
          <p:cNvSpPr/>
          <p:nvPr/>
        </p:nvSpPr>
        <p:spPr>
          <a:xfrm>
            <a:off x="658813" y="4993877"/>
            <a:ext cx="81633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2. D) I am seeking employment that will allow me to explore my horticulture interests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7801"/>
            <a:ext cx="8229600" cy="6005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Schedule: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7801"/>
            <a:ext cx="8229600" cy="576612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Warm-Up</a:t>
            </a:r>
          </a:p>
          <a:p>
            <a:r>
              <a:rPr lang="en-US" dirty="0" smtClean="0"/>
              <a:t>Standards:</a:t>
            </a:r>
          </a:p>
          <a:p>
            <a:endParaRPr lang="en-US" dirty="0" smtClean="0"/>
          </a:p>
          <a:p>
            <a:r>
              <a:rPr lang="en-US" dirty="0" smtClean="0"/>
              <a:t>ELACC9</a:t>
            </a:r>
            <a:r>
              <a:rPr lang="en-US" dirty="0" smtClean="0"/>
              <a:t>-10SL1: Initiate and participate effectively in a range </a:t>
            </a:r>
            <a:r>
              <a:rPr lang="en-US" dirty="0" smtClean="0"/>
              <a:t>of collaborative discussions (</a:t>
            </a:r>
            <a:r>
              <a:rPr lang="en-US" dirty="0" smtClean="0"/>
              <a:t>one-on-one, in groups, and teacher-led) with</a:t>
            </a:r>
            <a:r>
              <a:rPr lang="en-US" dirty="0" smtClean="0"/>
              <a:t> diverse </a:t>
            </a:r>
            <a:r>
              <a:rPr lang="en-US" dirty="0" smtClean="0"/>
              <a:t>partners on grades 9–10 topics, texts, and issues, building on</a:t>
            </a:r>
            <a:r>
              <a:rPr lang="en-US" dirty="0" smtClean="0"/>
              <a:t> others</a:t>
            </a:r>
            <a:r>
              <a:rPr lang="en-US" dirty="0" smtClean="0"/>
              <a:t>’ ideas and expressing their own clearly and persuasively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ELACC9</a:t>
            </a:r>
            <a:r>
              <a:rPr lang="en-US" dirty="0" smtClean="0"/>
              <a:t>-10L1: Demonstrate command of the conventions of </a:t>
            </a:r>
            <a:r>
              <a:rPr lang="en-US" dirty="0" smtClean="0"/>
              <a:t>standard English </a:t>
            </a:r>
            <a:r>
              <a:rPr lang="en-US" dirty="0" smtClean="0"/>
              <a:t>grammar and usage when writing or </a:t>
            </a:r>
            <a:r>
              <a:rPr lang="en-US" dirty="0" smtClean="0"/>
              <a:t>speaking.</a:t>
            </a:r>
          </a:p>
          <a:p>
            <a:r>
              <a:rPr lang="en-US" dirty="0" smtClean="0"/>
              <a:t>ELACC9-10L4: Determine or clarify the meaning of unknown and multiple-meaning words and phrases based on grades 9–10 reading and content, choosing</a:t>
            </a:r>
            <a:r>
              <a:rPr lang="en-US" dirty="0" smtClean="0"/>
              <a:t> flexibly </a:t>
            </a:r>
            <a:r>
              <a:rPr lang="en-US" dirty="0" smtClean="0"/>
              <a:t>from a range of strategies. </a:t>
            </a:r>
          </a:p>
          <a:p>
            <a:r>
              <a:rPr lang="en-US" dirty="0" smtClean="0"/>
              <a:t>Introduction: Vocabulary Introduction and Review</a:t>
            </a:r>
          </a:p>
          <a:p>
            <a:r>
              <a:rPr lang="en-US" dirty="0" smtClean="0"/>
              <a:t>Work Period: Context Clues Vocabulary Activity</a:t>
            </a:r>
          </a:p>
          <a:p>
            <a:r>
              <a:rPr lang="en-US" dirty="0" smtClean="0"/>
              <a:t>Closing: Grammar Lesson</a:t>
            </a:r>
          </a:p>
          <a:p>
            <a:r>
              <a:rPr lang="en-US" dirty="0" smtClean="0"/>
              <a:t>HW: Subject/Verb Agreement Practice due Friday and Quiz next Friday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4767" y="1887721"/>
            <a:ext cx="846174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The AFTERMATH of Christina skipping school too often was flunking her classes.</a:t>
            </a:r>
          </a:p>
          <a:p>
            <a:pPr marL="342900" indent="-342900">
              <a:buAutoNum type="arabicPeriod"/>
            </a:pPr>
            <a:r>
              <a:rPr lang="en-US" dirty="0" smtClean="0"/>
              <a:t>To AGGRANDIZE his achievements Richard would make up unbelievable stories of personal accomplishments.</a:t>
            </a:r>
          </a:p>
          <a:p>
            <a:pPr marL="342900" indent="-342900">
              <a:buAutoNum type="arabicPeriod"/>
            </a:pPr>
            <a:r>
              <a:rPr lang="en-US" dirty="0" smtClean="0"/>
              <a:t>By leaving the front door of the house AJAR, hundreds of mosquitoes kept me awake all night long.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kicker felt ALIENATED from the rest of the team after he missed a possible game winning field goal.</a:t>
            </a:r>
          </a:p>
          <a:p>
            <a:pPr marL="342900" indent="-342900">
              <a:buAutoNum type="arabicPeriod"/>
            </a:pPr>
            <a:r>
              <a:rPr lang="en-US" dirty="0" smtClean="0"/>
              <a:t>Aspirin ALLEVIATES painful headaches most of the time.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actress ALLURED the crowd with her over-whelming beauty.</a:t>
            </a:r>
          </a:p>
          <a:p>
            <a:pPr marL="342900" indent="-342900">
              <a:buAutoNum type="arabicPeriod"/>
            </a:pPr>
            <a:r>
              <a:rPr lang="en-US" dirty="0" smtClean="0"/>
              <a:t>At the wedding reception, the bride’s relatives were very ALOOF, hardly speaking to the groom’s guests and family.</a:t>
            </a:r>
          </a:p>
          <a:p>
            <a:pPr marL="342900" indent="-342900">
              <a:buAutoNum type="arabicPeriod"/>
            </a:pPr>
            <a:r>
              <a:rPr lang="en-US" dirty="0" smtClean="0"/>
              <a:t>Tired of always being an ALSO-RAN, Mike trained hard and finally won the annual club tennis tournament.</a:t>
            </a:r>
          </a:p>
          <a:p>
            <a:pPr marL="342900" indent="-342900">
              <a:buAutoNum type="arabicPeriod"/>
            </a:pPr>
            <a:r>
              <a:rPr lang="en-US" dirty="0" smtClean="0"/>
              <a:t>When the pitcher hit the batter with a fastball an ALTERCATION soon broke out between both teams.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hikers decided there was no ALTERNATIVE; they had to find shelter before the rains came.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/>
          <a:lstStyle/>
          <a:p>
            <a:r>
              <a:rPr lang="en-US" dirty="0" smtClean="0"/>
              <a:t>Subject/Verb Agreement!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74</TotalTime>
  <Words>531</Words>
  <Application>Microsoft Macintosh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Codex</vt:lpstr>
      <vt:lpstr>Monday, September 8th </vt:lpstr>
      <vt:lpstr>Slide 2</vt:lpstr>
      <vt:lpstr>Answers</vt:lpstr>
      <vt:lpstr>Schedule:</vt:lpstr>
      <vt:lpstr>Vocabulary!</vt:lpstr>
      <vt:lpstr>Grammar!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September 2nd </dc:title>
  <dc:creator>Mallory Kirkland</dc:creator>
  <cp:lastModifiedBy>Mallory Kirkland</cp:lastModifiedBy>
  <cp:revision>6</cp:revision>
  <dcterms:created xsi:type="dcterms:W3CDTF">2014-08-31T18:04:57Z</dcterms:created>
  <dcterms:modified xsi:type="dcterms:W3CDTF">2014-08-31T19:19:39Z</dcterms:modified>
</cp:coreProperties>
</file>